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70" r:id="rId6"/>
    <p:sldId id="258" r:id="rId7"/>
    <p:sldId id="276" r:id="rId8"/>
    <p:sldId id="260" r:id="rId9"/>
    <p:sldId id="262" r:id="rId10"/>
    <p:sldId id="263" r:id="rId11"/>
    <p:sldId id="277" r:id="rId12"/>
    <p:sldId id="265" r:id="rId13"/>
    <p:sldId id="281" r:id="rId14"/>
    <p:sldId id="272" r:id="rId15"/>
    <p:sldId id="274" r:id="rId16"/>
    <p:sldId id="278" r:id="rId17"/>
    <p:sldId id="286" r:id="rId18"/>
    <p:sldId id="287" r:id="rId19"/>
    <p:sldId id="279" r:id="rId20"/>
    <p:sldId id="282" r:id="rId21"/>
    <p:sldId id="283" r:id="rId22"/>
    <p:sldId id="284" r:id="rId23"/>
    <p:sldId id="28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872B-C621-4486-A120-9CD30B54B615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4E93D-6600-406A-BE97-0FA15172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86;&#1090;&#1082;&#1088;&#1099;&#1090;&#1099;&#1077;%20&#1084;&#1077;&#1088;&#1086;&#1087;&#1088;&#1080;&#1103;&#1090;&#1080;&#1103;\&#1086;&#1090;&#1082;&#1088;&#1099;&#1090;&#1099;&#1077;%20&#1091;&#1088;&#1086;&#1082;&#1080;\&#1091;&#1088;&#1086;&#1082;%20&#1080;%20&#1082;&#1083;%20&#1095;&#1072;&#1089;%20&#1084;&#1072;&#1090;&#1077;&#1084;%20&#1080;%20&#1087;&#1076;&#1076;\&#1090;&#1086;&#1088;&#1084;&#1086;&#1079;&#1085;&#1086;&#1081;%20&#1087;&#1091;&#1090;&#1100;.mp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ti.su/Media/News.aspx?HeadingID=3&amp;ID=475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Открытый урок в 6 классе на тему: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714620"/>
            <a:ext cx="7286676" cy="29241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и ПДД</a:t>
            </a: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МБОУ СОШ №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Валеева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Л.Х.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ноября – Всемирный день памяти жертв ДТП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Башкирии в День памяти жертв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жертв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ДТП подвели итоги неутешительной статистики по региону за 2017 год. Оказалось, что за прошедшие 10 месяцев на дорогах погиб 421 человек.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К сожалению, среди погибших числится и 21 ребенок.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ноября в 9 часов утра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Шакшинской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дороге совершено дорожно-транспортное происшествие со смертельным исходом. По предварительной информации, водитель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Ниссан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двигаясь в сторону микрорайона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Шакша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города Уфы, выехал на полосу встречного движения и совершил столкновение с движущимся навстречу микроавтобусом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5429288" cy="3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500063" y="0"/>
            <a:ext cx="8643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Допустимая скорость движения машины в городе 60 км/ч. При такой скорости тормозной путь машины равен 50 м. Представьте себе, что на дороге лихач и скорость его машины 100 км/ч. Каков тормозной путь этого автомобиля?</a:t>
            </a:r>
            <a:endParaRPr lang="ru-RU" sz="3200" b="1" dirty="0">
              <a:latin typeface="Franklin Gothic Boo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тормозной пу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58063" y="471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60 км/ч – 50 м	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100 км/ч – 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х=83,3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83,3м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тормозной путь при V=100 км/ч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Превышение скорости – наиболее распространенное правонарушение со стороны водителей. За это правонарушение водители почти во всем мире платят штраф.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3" y="2643182"/>
          <a:ext cx="7429551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1732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Страна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Штраф за превышение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скорости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на </a:t>
                      </a: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км/ч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Заработная плата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(средняя)</a:t>
                      </a:r>
                    </a:p>
                  </a:txBody>
                  <a:tcPr marL="68580" marR="68580" marT="0" marB="0"/>
                </a:tc>
              </a:tr>
              <a:tr h="1410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Россия (РБ)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Германия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500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540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29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 000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90 000 руб.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85750" y="500063"/>
            <a:ext cx="86439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какого возраста можно ездить на велосипеде по улицам и дорогам? Для того, чтобы ответить на данный вопрос упростите выражение  67у – 186 + 33у и найдите его значение при  у = 2.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2861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46434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14 лет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42938" y="785813"/>
            <a:ext cx="79295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максимальная скорость автомобильного транспорта в городе?</a:t>
            </a:r>
            <a:endParaRPr lang="ru-RU" sz="4000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узнать решите уравнение.</a:t>
            </a:r>
          </a:p>
          <a:p>
            <a:pPr eaLnBrk="0" hangingPunct="0"/>
            <a:r>
              <a:rPr lang="ru-RU" sz="4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5х + 7х +12 =732</a:t>
            </a:r>
            <a:r>
              <a:rPr lang="ru-RU" sz="4000" b="1" dirty="0"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>
              <a:latin typeface="Franklin Gothic Boo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14337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45005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км/ч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5/6 (Б)            4 (Н)           0,2 (Ь)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 (И)               7 (М)          1500 (Е)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225 (Д)           1 (А)           60 (!)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150 (У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)            14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(Л)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 м/с (В)        10 (Т)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Будь внимателен!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ida\Desktop\урок и кл час\дорож. зн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72428" cy="557216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da\Desktop\урок и кл час\зна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15304" cy="548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Составить задачу по Правилам дорожного движения.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628, 629 с.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Повторить действия с обыкновенными, десятичными, периодическими дробями, рациональными числами, задачи на проценты, пропорции и отношения, скорость, время, расстояние.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Напомнить учащимся правила поведения на дорогах, воспитывать аккуратность, развивать познавательную активность, мышление, расширять кругозор.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14688"/>
            <a:ext cx="402431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14313"/>
            <a:ext cx="31432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428660" y="714356"/>
            <a:ext cx="664370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  </a:t>
            </a:r>
            <a:r>
              <a:rPr lang="ru-RU" sz="54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54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Дорожная математика</a:t>
            </a:r>
            <a:r>
              <a:rPr lang="ru-RU" sz="54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Book"/>
                <a:ea typeface="Calibri" pitchFamily="34" charset="0"/>
                <a:cs typeface="Times New Roman" pitchFamily="18" charset="0"/>
              </a:rPr>
              <a:t>»</a:t>
            </a:r>
            <a:endParaRPr lang="ru-RU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Двадцать семь  ребят играли в мяч на проезжей части дороги. Несколько ребят ушли домой. Тринадцать ребят остались играть на дороге. Сколько ребят поступило правильно? </a:t>
            </a:r>
          </a:p>
          <a:p>
            <a:pPr algn="just"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   27:   б)  13;    в) 14;   г) 0.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786188"/>
            <a:ext cx="3571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892968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indent="-742950" algn="just"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Девять мальчиков поехали кататься на велосипедах по улицам города. Двоим, было по 15 лет, троим по 14 лет, а остальным – 13. Сколько человек поступило правильно? </a:t>
            </a:r>
          </a:p>
          <a:p>
            <a:pPr marL="742950" indent="-742950" algn="just">
              <a:defRPr/>
            </a:pPr>
            <a:endParaRPr lang="ru-RU" sz="3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indent="-742950" algn="just">
              <a:defRPr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а)  9;   б) 2;  в) 4;  г) 5.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latin typeface="Franklin Gothic Book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929063"/>
            <a:ext cx="273843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87868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 автобуса вышли 23 человек.  11 из них подошли к  пешеходному переходу, семеро пошли обходить автобус спереди. А остальные остались на остановке. Сколько человек поступило неправильно?</a:t>
            </a:r>
          </a:p>
          <a:p>
            <a:pPr algn="just"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а) 23;  б) 7; в)  11  г)  18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500438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7430"/>
            <a:ext cx="592935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Спасибо за работу на уроке!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500063"/>
            <a:ext cx="3267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143375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50" y="0"/>
            <a:ext cx="85725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Первое официально зарегистрированное дорожно-транспортное происшествие произошло в Великобритании 17 августа 1896 г. Автомобиль, который двигался со скоростью 6 км/ч, совершил наезд на пешехода. Сколько времени прошло с тех пор?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9291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 год 3 мес.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643438"/>
            <a:ext cx="30241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42938" y="428625"/>
            <a:ext cx="8072437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Ежегодно в России от дорожно-транспортных происшествий гибнет    35 000 чел., 1/20 часть составляют дети. Сколько детей ежегодно гибнет по причине ДТП?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1435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1750 чел.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4038600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142875" y="571500"/>
            <a:ext cx="90011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3. Округлите это число до тысяч. Вы получите 1/10 того количества детей, которые ежегодно получают травмы в ДТП. Чему равно это количество?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57200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20 000 чел.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Единые для всей страны Правила дорожного движения в СССР были введены в 1961г. Сколько лет существуют эти единые правила?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56 лет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117475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Ширина дороги 6 м. Скорость пешехода 5,5 км/ч. На каком расстоянии от пешехода должна находиться машина, движущаяся со скоростью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км/ч, чтобы пешеход успел спокойно пересечь дорогу? (При необходимости результаты округлить до десятых.)</a:t>
            </a:r>
            <a:endParaRPr lang="ru-RU" sz="2800" b="1" dirty="0">
              <a:latin typeface="Franklin Gothic Boo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lida\Desktop\урок и кл час\20171120_172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348" y="2428868"/>
            <a:ext cx="747465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5,5 км/ч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1,5 м/с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скорость пешехода, примерно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км/ч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м/с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скорость автомобиля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6м:1,5м/с=60:15=4 (сек) – время перехода дороги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0м/с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 с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(м) –расстояние, пройденное автомобилем за 4 секунды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должно быть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62500" lnSpcReduction="20000"/>
          </a:bodyPr>
          <a:lstStyle/>
          <a:p>
            <a:r>
              <a:rPr lang="ru-RU" sz="4600" u="sng" dirty="0">
                <a:latin typeface="Times New Roman" pitchFamily="18" charset="0"/>
                <a:cs typeface="Times New Roman" pitchFamily="18" charset="0"/>
                <a:hlinkClick r:id="rId2"/>
              </a:rPr>
              <a:t>На Земле в ДТП ежегодно гибнет 1,3 миллиона человек </a:t>
            </a:r>
            <a:endParaRPr lang="ru-RU" sz="4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шесть месяцев 2017 года, по данным ГИБДД, в России более чем на 10%, с 8,3 тыс. до 7,4 тыс. человек, снизилось количество погибших в авариях на дорогах.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Общее же количество дорожных аварий с тяжкими последствиями в ГИБДД за полгода составило почти 70 тыс.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то же время детская смертность на российских дорогах почти не изменилась, а число погибших в ДТП с особо тяжкими последствиями, наоборот, увеличилось.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Среди погибших в 2017 году детей 46 попали в ДТП по собственной неосторожности, а шестеро в момент аварии и вовсе находились за рулем механических транспортных средств.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907</Words>
  <Application>Microsoft Office PowerPoint</Application>
  <PresentationFormat>Экран (4:3)</PresentationFormat>
  <Paragraphs>83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Открытый урок в 6 классе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19 ноября – Всемирный день памяти жертв ДТП</vt:lpstr>
      <vt:lpstr>Слайд 11</vt:lpstr>
      <vt:lpstr>Слайд 12</vt:lpstr>
      <vt:lpstr>Превышение скорости – наиболее распространенное правонарушение со стороны водителей. За это правонарушение водители почти во всем мире платят штраф.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в 6 классе на тему:</dc:title>
  <dc:creator>lida</dc:creator>
  <cp:lastModifiedBy>lida</cp:lastModifiedBy>
  <cp:revision>40</cp:revision>
  <dcterms:created xsi:type="dcterms:W3CDTF">2016-02-24T14:37:28Z</dcterms:created>
  <dcterms:modified xsi:type="dcterms:W3CDTF">2022-10-28T14:49:35Z</dcterms:modified>
</cp:coreProperties>
</file>